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1D7079-DEDB-427C-8D31-AE5867F05659}" type="datetimeFigureOut">
              <a:rPr lang="pl-PL" smtClean="0"/>
              <a:t>2016-04-13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BB9E3D-194F-4074-B292-87560A80CF9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2967334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Moda na czytanie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75656" y="1196752"/>
            <a:ext cx="669674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000" i="1" dirty="0" smtClean="0">
                <a:latin typeface="AR DARLING" panose="02000000000000000000" pitchFamily="2" charset="0"/>
              </a:rPr>
              <a:t>PROJEKT CZYTELNICZY</a:t>
            </a:r>
            <a:endParaRPr lang="pl-PL" sz="4000" i="1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8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3645024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Batang" panose="02030600000101010101" pitchFamily="18" charset="-127"/>
                <a:ea typeface="Batang" panose="02030600000101010101" pitchFamily="18" charset="-127"/>
              </a:rPr>
              <a:t>Czarownica i jej kotki spędzają wspólnie zimę. Przepiękna pogoda sprawia, że postanawiają oni zażyć zimowego szaleństwa i wyruszają w  zaśnieżoną przestrzeń. </a:t>
            </a:r>
            <a:br>
              <a:rPr lang="pl-PL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l-PL" sz="2400" dirty="0">
                <a:latin typeface="Batang" panose="02030600000101010101" pitchFamily="18" charset="-127"/>
                <a:ea typeface="Batang" panose="02030600000101010101" pitchFamily="18" charset="-127"/>
              </a:rPr>
              <a:t>Jakie miejsca odwiedzą i jak zakończą się ich zabawy na śniegu dowiecie się czytając książeczkę p.t. ,, Czarownica i zimowe szaleństwa”.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187624" y="764704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smtClean="0">
                <a:latin typeface="AR DARLING" panose="02000000000000000000" pitchFamily="2" charset="0"/>
              </a:rPr>
              <a:t>Czarownica i zimowe szaleństwa</a:t>
            </a:r>
            <a:endParaRPr lang="pl-PL" sz="4800" i="1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5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2068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W dzisiejszych czasach, czytanie książek często przegrywa z komputerem lub telewizorem. Jednak to właśnie książki rozbudzają wyobraźnię, ćwiczą pamięć, uczą skupienia i wzbogacają słownictwo. Seria ,, Czary nie do wiary” jest właśnie taką propozycją. Wprowadza nas w zaczarowany świat, w którym Czarownica o dobrym sercu przedstawia nam swoje przygody. Zachęcamy do przeczytania książeczek. Nie będziecie się mogli od nich oderwać.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907704" y="508518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Klasa 2a</a:t>
            </a:r>
            <a:endParaRPr lang="pl-PL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4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836712"/>
            <a:ext cx="64087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AR DARLING" panose="02000000000000000000" pitchFamily="2" charset="0"/>
              </a:rPr>
              <a:t>,,CZARY NIE DO WIARY”</a:t>
            </a:r>
          </a:p>
          <a:p>
            <a:pPr algn="ctr"/>
            <a:r>
              <a:rPr lang="pl-PL" sz="3200" i="1" dirty="0" smtClean="0">
                <a:latin typeface="AR DARLING" panose="02000000000000000000" pitchFamily="2" charset="0"/>
              </a:rPr>
              <a:t>MAJA STRZEBOŃSKA</a:t>
            </a:r>
            <a:endParaRPr lang="pl-PL" sz="3200" i="1" dirty="0">
              <a:latin typeface="AR DARLING" panose="02000000000000000000" pitchFamily="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9386" y="1767238"/>
            <a:ext cx="3489852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90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6903"/>
            <a:ext cx="2747797" cy="206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6903"/>
            <a:ext cx="2987824" cy="224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3131840" cy="2348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60" y="4509120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63" y="2347949"/>
            <a:ext cx="2890797" cy="216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3121363" y="260648"/>
            <a:ext cx="217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AR DARLING" panose="02000000000000000000" pitchFamily="2" charset="0"/>
              </a:rPr>
              <a:t>KLASA 2A</a:t>
            </a:r>
            <a:endParaRPr lang="pl-PL" sz="32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9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11560" y="404664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i="1" dirty="0">
                <a:latin typeface="Batang" panose="02030600000101010101" pitchFamily="18" charset="-127"/>
                <a:ea typeface="Batang" panose="02030600000101010101" pitchFamily="18" charset="-127"/>
              </a:rPr>
              <a:t>Na skraju lasu, w małej krzywej chatce mieszka czarownica o dobrym sercu. Nie używa ona magicznych zaklęć i na nikogo nie rzuca złych uroków. Z każdym dniem przeżywa coraz to nowe przygody i bardzo chce znaleźć przyjaźń. Jest ona bohaterką książek z serii ,,Czary nie do wiary”, których autorką jest pani Maja </a:t>
            </a:r>
            <a:r>
              <a:rPr lang="pl-PL" sz="36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Strzebońska</a:t>
            </a:r>
            <a:r>
              <a:rPr lang="pl-PL" sz="3600" i="1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40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4005064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 </a:t>
            </a:r>
          </a:p>
          <a:p>
            <a:pPr algn="ctr"/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Pierwsza z książeczek ,,Czarownica i kot” opowiada o niezwykłym spotkaniu ,,strasznej czarownicy</a:t>
            </a:r>
            <a:r>
              <a:rPr lang="pl-PL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”            </a:t>
            </a:r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i przesympatycznego kotka. Czytając ją dowiecie się jakie przygody wspólnie przeżyli i zakończyła się ta znajomość.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259632" y="19168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smtClean="0">
                <a:latin typeface="AR DARLING" panose="02000000000000000000" pitchFamily="2" charset="0"/>
              </a:rPr>
              <a:t>Czarownica i kot</a:t>
            </a:r>
            <a:endParaRPr lang="pl-PL" sz="4800" i="1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3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27584" y="3140968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 </a:t>
            </a:r>
          </a:p>
          <a:p>
            <a:pPr algn="ctr"/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Czarownica mieszka w swej krzywej chatce wraz ze swoim kompanem kotkiem. Pewnego dnia okazuje się, że spiżarnia świeci pustkami i wiedźma nie ma czym nakarmić swojego przyjaciela. </a:t>
            </a:r>
            <a:b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Jakie niebezpieczeństwo czyha na nich w pobliskim jeziorze i jak zakończy się wspólny połów ryb, dowiecie się czytając książeczkę ,, Czarownica </a:t>
            </a:r>
            <a:r>
              <a:rPr lang="pl-PL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i </a:t>
            </a:r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ryba”.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331640" y="119675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smtClean="0">
                <a:latin typeface="AR DARLING" panose="02000000000000000000" pitchFamily="2" charset="0"/>
              </a:rPr>
              <a:t>Czarownica i ryba</a:t>
            </a:r>
            <a:endParaRPr lang="pl-PL" sz="4800" i="1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2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357301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Najlepszy przyjaciel Wiedźmy po raz kolejny rozrabia i niebezpiecznie oddala się od domu. Czarownica w tym czasie zajmuje się zbieraniem ziół do magicznego eliksiru. Aby dowiedzieć się, czy kotek wróci do domu i co wystraszy naszą bohaterkę dowiecie się czytając książeczkę ,,Czarownica i kociaki”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547664" y="98072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smtClean="0">
                <a:latin typeface="AR DARLING" panose="02000000000000000000" pitchFamily="2" charset="0"/>
              </a:rPr>
              <a:t>Czarownica i kociaki</a:t>
            </a:r>
            <a:endParaRPr lang="pl-PL" sz="4800" i="1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6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350100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Niesforne kociaki, które zamieszkały w krzywej chatce sprawiają, że życie Czarownicy jest pełne nieprzewidzianych i zabawnych sytuacji. Pewnego dnia Wiedźma wpada we własną pułapkę </a:t>
            </a:r>
            <a:r>
              <a:rPr lang="pl-PL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    i  </a:t>
            </a:r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potrzebuje pomocy. Kociaki także przez swoją ciekawość wplątują się w tarapaty. Jak zakończyła się ta historia dowiecie się czytając książeczkę ,,Czarownica i tajemnicza mikstura”</a:t>
            </a:r>
          </a:p>
          <a:p>
            <a:pPr algn="ctr"/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43608" y="69269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latin typeface="AR DARLING" panose="02000000000000000000" pitchFamily="2" charset="0"/>
              </a:rPr>
              <a:t>Czarownica i tajemnicza mikstura</a:t>
            </a:r>
            <a:endParaRPr lang="pl-PL" sz="48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5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2996952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Jesienią często zdarzają się wichury i burze. Taka właśnie pogoda zaskakuje Czarownicę i jej kociaki, które ukrywają się w krzywej chatce. Mądra Wiedźma poszukuje sposobu aby jej przyjaciele przestali się bać błyskawic. </a:t>
            </a:r>
            <a:b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Aby dowiedzieć się na jaki pomysł wpadła czarownica i dlaczego jej domek zmienił się nie do poznania musicie przeczytać książeczkę p.t. ,,Czarownica i pierniki”.</a:t>
            </a:r>
          </a:p>
          <a:p>
            <a:pPr algn="ctr"/>
            <a:r>
              <a:rPr lang="pl-PL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835696" y="836712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smtClean="0">
                <a:latin typeface="AR DARLING" panose="02000000000000000000" pitchFamily="2" charset="0"/>
              </a:rPr>
              <a:t>Czarownica           i pierniki</a:t>
            </a:r>
            <a:endParaRPr lang="pl-PL" sz="4800" i="1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7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</TotalTime>
  <Words>333</Words>
  <Application>Microsoft Office PowerPoint</Application>
  <PresentationFormat>Pokaz na ekranie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Chrzanowska</dc:creator>
  <cp:lastModifiedBy>Agnieszka Chrzanowska</cp:lastModifiedBy>
  <cp:revision>7</cp:revision>
  <dcterms:created xsi:type="dcterms:W3CDTF">2016-04-13T17:06:38Z</dcterms:created>
  <dcterms:modified xsi:type="dcterms:W3CDTF">2016-04-13T18:12:58Z</dcterms:modified>
</cp:coreProperties>
</file>